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0"/>
  </p:notesMasterIdLst>
  <p:sldIdLst>
    <p:sldId id="256" r:id="rId5"/>
    <p:sldId id="257" r:id="rId6"/>
    <p:sldId id="264" r:id="rId7"/>
    <p:sldId id="263" r:id="rId8"/>
    <p:sldId id="265" r:id="rId9"/>
    <p:sldId id="266" r:id="rId10"/>
    <p:sldId id="267" r:id="rId11"/>
    <p:sldId id="260" r:id="rId12"/>
    <p:sldId id="268" r:id="rId13"/>
    <p:sldId id="276" r:id="rId14"/>
    <p:sldId id="270" r:id="rId15"/>
    <p:sldId id="287" r:id="rId16"/>
    <p:sldId id="275" r:id="rId17"/>
    <p:sldId id="278" r:id="rId18"/>
    <p:sldId id="279" r:id="rId19"/>
    <p:sldId id="271" r:id="rId20"/>
    <p:sldId id="272" r:id="rId21"/>
    <p:sldId id="273" r:id="rId22"/>
    <p:sldId id="280" r:id="rId23"/>
    <p:sldId id="281" r:id="rId24"/>
    <p:sldId id="282" r:id="rId25"/>
    <p:sldId id="261" r:id="rId26"/>
    <p:sldId id="284" r:id="rId27"/>
    <p:sldId id="285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63"/>
            <p14:sldId id="265"/>
            <p14:sldId id="266"/>
            <p14:sldId id="267"/>
            <p14:sldId id="260"/>
            <p14:sldId id="268"/>
            <p14:sldId id="276"/>
            <p14:sldId id="270"/>
            <p14:sldId id="287"/>
            <p14:sldId id="275"/>
            <p14:sldId id="278"/>
            <p14:sldId id="279"/>
            <p14:sldId id="271"/>
            <p14:sldId id="272"/>
            <p14:sldId id="273"/>
            <p14:sldId id="280"/>
            <p14:sldId id="281"/>
            <p14:sldId id="282"/>
            <p14:sldId id="261"/>
            <p14:sldId id="284"/>
            <p14:sldId id="285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6966" autoAdjust="0"/>
  </p:normalViewPr>
  <p:slideViewPr>
    <p:cSldViewPr snapToGrid="0">
      <p:cViewPr varScale="1">
        <p:scale>
          <a:sx n="66" d="100"/>
          <a:sy n="66" d="100"/>
        </p:scale>
        <p:origin x="128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patial-anchors/how-tos/create-locate-anchors-unity#create-a-cloud-spatial-anchor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patial-anchors/tutorials/tutorial-share-anchors-across-device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patial-anchors/concepts/anchor-relationships-way-find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Persisting virtual content in the real-world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An app can let a user place a virtual calendar on a conference room wall, that people can see using a phone app or a HoloLens device. In an industrial setting, a user could receive contextual information about a machine by pointing a supported device camera at it.</a:t>
            </a:r>
          </a:p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75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48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82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18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68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784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99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Multi-user experiences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Spatial Anchors makes it easy for people in the same place to participate in multi-user mixed reality applications. For example, two people can start a game of mixed reality chess by placing a virtual chess board on a table. Then, by pointing their device at the table, they can view and interact with the virtual chess board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9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Way-finding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Developers can also connect Spatial Anchors together creating relationships between them. For example, an app may include an experience that has two or more points of interest that a user must interact with to complete a task. Those points of interest can be created in a connected fashion. Later, when the user is completing the multi-step task, the app can ask for anchors that are nearby the current one to direct the user towards the next step in the task.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3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evelopers.google.com/ar/discover/supported-devices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xambuddy.github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Azure/azure-spatial-anchors-samples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ambuddy/PuzzleAnchorsHun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What is Azure Spatial Anchors?</a:t>
            </a:r>
          </a:p>
        </p:txBody>
      </p:sp>
    </p:spTree>
    <p:extLst>
      <p:ext uri="{BB962C8B-B14F-4D97-AF65-F5344CB8AC3E}">
        <p14:creationId xmlns:p14="http://schemas.microsoft.com/office/powerpoint/2010/main" val="39539272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BDFAD-A246-495C-A63C-5E8887F29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B42109A-FEAC-470F-BDE8-3E151191D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3471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Point Cloud</a:t>
            </a:r>
          </a:p>
        </p:txBody>
      </p:sp>
      <p:pic>
        <p:nvPicPr>
          <p:cNvPr id="5" name="Picture 2" descr="An environment and its derived sparse point cloud">
            <a:extLst>
              <a:ext uri="{FF2B5EF4-FFF2-40B4-BE49-F238E27FC236}">
                <a16:creationId xmlns:a16="http://schemas.microsoft.com/office/drawing/2014/main" id="{44440B77-81FD-48A7-91C5-50AE93E36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219" y="1189176"/>
            <a:ext cx="9179561" cy="54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42085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Multi-user experiences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cases enabled by Spatial Anchors 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DE192-060F-4D81-9C63-7EBD825DC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43817"/>
            <a:ext cx="762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64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Way Finding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cases enabled by Spatial Anchors </a:t>
            </a:r>
            <a:endParaRPr lang="en-PH" dirty="0"/>
          </a:p>
        </p:txBody>
      </p:sp>
      <p:pic>
        <p:nvPicPr>
          <p:cNvPr id="13314" name="Picture 2" descr="An example of how an app can show way-finding guidance">
            <a:extLst>
              <a:ext uri="{FF2B5EF4-FFF2-40B4-BE49-F238E27FC236}">
                <a16:creationId xmlns:a16="http://schemas.microsoft.com/office/drawing/2014/main" id="{BF04B142-6CF8-4FAD-B4C1-64DA77073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01" y="1284789"/>
            <a:ext cx="3338198" cy="505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87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391407"/>
          </a:xfrm>
        </p:spPr>
        <p:txBody>
          <a:bodyPr/>
          <a:lstStyle/>
          <a:p>
            <a:r>
              <a:rPr lang="en-US" dirty="0"/>
              <a:t>Persisting virtual content in the real-world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use cases enabled by Spatial Anchors </a:t>
            </a: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1A33D-D5EC-43AA-B001-6BB63F4AC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7" y="2361506"/>
            <a:ext cx="6812126" cy="3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5748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Supported Devices</a:t>
            </a:r>
          </a:p>
        </p:txBody>
      </p:sp>
    </p:spTree>
    <p:extLst>
      <p:ext uri="{BB962C8B-B14F-4D97-AF65-F5344CB8AC3E}">
        <p14:creationId xmlns:p14="http://schemas.microsoft.com/office/powerpoint/2010/main" val="16317596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5218990"/>
            <a:ext cx="11655840" cy="899665"/>
          </a:xfrm>
        </p:spPr>
        <p:txBody>
          <a:bodyPr/>
          <a:lstStyle/>
          <a:p>
            <a:r>
              <a:rPr lang="en-PH" sz="3200" dirty="0"/>
              <a:t>Link: </a:t>
            </a:r>
            <a:r>
              <a:rPr lang="en-PH" sz="3200" dirty="0">
                <a:hlinkClick r:id="rId2"/>
              </a:rPr>
              <a:t>https://developers.google.com/ar/discover/supported-devices</a:t>
            </a:r>
            <a:endParaRPr lang="en-PH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60CF9-B4A3-430E-87C1-621B065B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43"/>
            <a:ext cx="12192000" cy="481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3999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How to Start?</a:t>
            </a:r>
          </a:p>
        </p:txBody>
      </p:sp>
    </p:spTree>
    <p:extLst>
      <p:ext uri="{BB962C8B-B14F-4D97-AF65-F5344CB8AC3E}">
        <p14:creationId xmlns:p14="http://schemas.microsoft.com/office/powerpoint/2010/main" val="347034413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727700"/>
          </a:xfrm>
        </p:spPr>
        <p:txBody>
          <a:bodyPr/>
          <a:lstStyle/>
          <a:p>
            <a:endParaRPr lang="en-P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E82A87-DBAE-49C7-9B32-9A711D3F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Create a Spatial Anchors resource</a:t>
            </a:r>
            <a:br>
              <a:rPr lang="en-US" b="1" dirty="0"/>
            </a:br>
            <a:endParaRPr lang="en-PH" dirty="0"/>
          </a:p>
        </p:txBody>
      </p:sp>
      <p:pic>
        <p:nvPicPr>
          <p:cNvPr id="18434" name="Picture 2" descr="Search for Spatial Anchors">
            <a:extLst>
              <a:ext uri="{FF2B5EF4-FFF2-40B4-BE49-F238E27FC236}">
                <a16:creationId xmlns:a16="http://schemas.microsoft.com/office/drawing/2014/main" id="{C4820D0A-C5D1-4625-90C0-CE9BAFDF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53" y="1376362"/>
            <a:ext cx="10307882" cy="42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9098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 with Xamarin and Azure Spatial Anchors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Dhave P. Dayao</a:t>
            </a:r>
          </a:p>
          <a:p>
            <a:r>
              <a:rPr lang="en-US" dirty="0"/>
              <a:t>Senior Xamarin Developer / XAM Consulting</a:t>
            </a:r>
          </a:p>
          <a:p>
            <a:r>
              <a:rPr lang="en-PH" dirty="0">
                <a:hlinkClick r:id="rId3"/>
              </a:rPr>
              <a:t>https://xambuddy.github.io/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270732"/>
          </a:xfrm>
        </p:spPr>
        <p:txBody>
          <a:bodyPr/>
          <a:lstStyle/>
          <a:p>
            <a:r>
              <a:rPr lang="en-PH" dirty="0">
                <a:hlinkClick r:id="rId2"/>
              </a:rPr>
              <a:t>https://github.com/Azure/azure-spatial-anchors-samples</a:t>
            </a:r>
            <a:endParaRPr lang="en-P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Download samples: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66E09-3CAC-424D-B5F8-7B81B9E4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830" y="1900491"/>
            <a:ext cx="6773963" cy="466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900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BC9380-BFA7-47D7-83FE-97DAF1CC8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E6899F-A52F-4BB5-A5E6-F7C9DA8E3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Run on your Device</a:t>
            </a:r>
          </a:p>
        </p:txBody>
      </p:sp>
      <p:pic>
        <p:nvPicPr>
          <p:cNvPr id="20482" name="Picture 2" descr="Screenshot 1">
            <a:extLst>
              <a:ext uri="{FF2B5EF4-FFF2-40B4-BE49-F238E27FC236}">
                <a16:creationId xmlns:a16="http://schemas.microsoft.com/office/drawing/2014/main" id="{AEE12C84-8862-421E-B0A8-2A637C08D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161" y="1281774"/>
            <a:ext cx="2479876" cy="495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Screenshot 2">
            <a:extLst>
              <a:ext uri="{FF2B5EF4-FFF2-40B4-BE49-F238E27FC236}">
                <a16:creationId xmlns:a16="http://schemas.microsoft.com/office/drawing/2014/main" id="{E9E9B8C5-47B8-4F1F-85A6-E91845924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61" y="1281774"/>
            <a:ext cx="2479877" cy="49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Screenshot 3">
            <a:extLst>
              <a:ext uri="{FF2B5EF4-FFF2-40B4-BE49-F238E27FC236}">
                <a16:creationId xmlns:a16="http://schemas.microsoft.com/office/drawing/2014/main" id="{CA859F03-048C-4188-8F6C-167C7C9D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411" y="1281774"/>
            <a:ext cx="2479878" cy="495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197976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56" y="1527103"/>
            <a:ext cx="10010687" cy="1458861"/>
          </a:xfrm>
        </p:spPr>
        <p:txBody>
          <a:bodyPr/>
          <a:lstStyle/>
          <a:p>
            <a:r>
              <a:rPr lang="en-US" dirty="0"/>
              <a:t>Puzzle Anchors Hunt!</a:t>
            </a:r>
            <a:br>
              <a:rPr lang="en-US" dirty="0"/>
            </a:br>
            <a:r>
              <a:rPr lang="en-US" sz="3200" dirty="0"/>
              <a:t>Code : </a:t>
            </a:r>
            <a:r>
              <a:rPr lang="en-PH" sz="3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https://github.com/xambuddy/</a:t>
            </a:r>
            <a:r>
              <a:rPr lang="en-PH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PuzzleAnchorsHunt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Admin App</a:t>
            </a:r>
          </a:p>
        </p:txBody>
      </p:sp>
    </p:spTree>
    <p:extLst>
      <p:ext uri="{BB962C8B-B14F-4D97-AF65-F5344CB8AC3E}">
        <p14:creationId xmlns:p14="http://schemas.microsoft.com/office/powerpoint/2010/main" val="20196432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1162178"/>
          </a:xfrm>
        </p:spPr>
        <p:txBody>
          <a:bodyPr/>
          <a:lstStyle/>
          <a:p>
            <a:r>
              <a:rPr lang="en-US" dirty="0"/>
              <a:t>Player App</a:t>
            </a:r>
          </a:p>
        </p:txBody>
      </p:sp>
    </p:spTree>
    <p:extLst>
      <p:ext uri="{BB962C8B-B14F-4D97-AF65-F5344CB8AC3E}">
        <p14:creationId xmlns:p14="http://schemas.microsoft.com/office/powerpoint/2010/main" val="16427892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App</a:t>
            </a:r>
          </a:p>
        </p:txBody>
      </p:sp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Xamarin?</a:t>
            </a:r>
          </a:p>
        </p:txBody>
      </p:sp>
    </p:spTree>
    <p:extLst>
      <p:ext uri="{BB962C8B-B14F-4D97-AF65-F5344CB8AC3E}">
        <p14:creationId xmlns:p14="http://schemas.microsoft.com/office/powerpoint/2010/main" val="26295164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F6208E-07BF-4310-8205-DAD60D7B9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C488C2-B0AA-44F2-BA86-FCFD3D46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91569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AFA33F-872C-4457-93BC-A7AB9CCCB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092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2FF196-6132-4A5E-B84B-CE99464A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DA7BE1B-CAA5-42CE-B0F4-0740ED3F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787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Augmented Reality?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63B6CB-2EB1-4EA6-8470-8A2CC7A3C5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307" y="1202788"/>
            <a:ext cx="4279612" cy="4136517"/>
          </a:xfrm>
        </p:spPr>
        <p:txBody>
          <a:bodyPr/>
          <a:lstStyle/>
          <a:p>
            <a:r>
              <a:rPr lang="en-PH" sz="2800" dirty="0"/>
              <a:t>Feature being leveraged is Camera + Augmented Reality</a:t>
            </a:r>
          </a:p>
          <a:p>
            <a:r>
              <a:rPr lang="en-PH" sz="2800" dirty="0"/>
              <a:t>Objects are virtually drawn on screens on real world coordinates + spatial location</a:t>
            </a:r>
          </a:p>
          <a:p>
            <a:r>
              <a:rPr lang="en-PH" sz="2800" dirty="0"/>
              <a:t>Native : </a:t>
            </a:r>
          </a:p>
          <a:p>
            <a:pPr lvl="1"/>
            <a:r>
              <a:rPr lang="en-PH" sz="2000" dirty="0" err="1"/>
              <a:t>ARKit</a:t>
            </a:r>
            <a:r>
              <a:rPr lang="en-PH" sz="2000" dirty="0"/>
              <a:t>/</a:t>
            </a:r>
            <a:r>
              <a:rPr lang="en-PH" sz="2000" dirty="0" err="1"/>
              <a:t>SceneKit</a:t>
            </a:r>
            <a:r>
              <a:rPr lang="en-PH" sz="2000" dirty="0"/>
              <a:t> – iOS</a:t>
            </a:r>
          </a:p>
          <a:p>
            <a:pPr lvl="1"/>
            <a:r>
              <a:rPr lang="en-PH" sz="2000" dirty="0" err="1"/>
              <a:t>ARCore</a:t>
            </a:r>
            <a:r>
              <a:rPr lang="en-PH" sz="2000" dirty="0"/>
              <a:t>/</a:t>
            </a:r>
            <a:r>
              <a:rPr lang="en-PH" sz="2000" dirty="0" err="1"/>
              <a:t>SceneForm</a:t>
            </a:r>
            <a:r>
              <a:rPr lang="en-PH" sz="2000" dirty="0"/>
              <a:t> - Android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C86F8-D6B0-49D1-9F09-48DEBE998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612" y="1507484"/>
            <a:ext cx="6812126" cy="383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721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http://schemas.microsoft.com/office/infopath/2007/PartnerControls"/>
    <ds:schemaRef ds:uri="569b343d-e775-480b-9b2b-6a6986deb9b0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11245976-3b4d-4794-a754-317688483df2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2740</TotalTime>
  <Words>390</Words>
  <Application>Microsoft Office PowerPoint</Application>
  <PresentationFormat>Widescreen</PresentationFormat>
  <Paragraphs>49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Mixed Reality with Xamarin and Azure Spatial Anchors</vt:lpstr>
      <vt:lpstr>What is Xamarin?</vt:lpstr>
      <vt:lpstr>PowerPoint Presentation</vt:lpstr>
      <vt:lpstr>PowerPoint Presentation</vt:lpstr>
      <vt:lpstr>PowerPoint Presentation</vt:lpstr>
      <vt:lpstr>PowerPoint Presentation</vt:lpstr>
      <vt:lpstr>What is Augmented Reality?</vt:lpstr>
      <vt:lpstr>PowerPoint Presentation</vt:lpstr>
      <vt:lpstr>What is Azure Spatial Anchors?</vt:lpstr>
      <vt:lpstr>PowerPoint Presentation</vt:lpstr>
      <vt:lpstr>Point Cloud</vt:lpstr>
      <vt:lpstr>Example use cases enabled by Spatial Anchors </vt:lpstr>
      <vt:lpstr>Example use cases enabled by Spatial Anchors </vt:lpstr>
      <vt:lpstr>Example use cases enabled by Spatial Anchors </vt:lpstr>
      <vt:lpstr>Supported Devices</vt:lpstr>
      <vt:lpstr>Link: https://developers.google.com/ar/discover/supported-devices</vt:lpstr>
      <vt:lpstr>How to Start?</vt:lpstr>
      <vt:lpstr>Create a Spatial Anchors resource </vt:lpstr>
      <vt:lpstr>Download samples:</vt:lpstr>
      <vt:lpstr>Run on your Device</vt:lpstr>
      <vt:lpstr>Puzzle Anchors Hunt! Code : https://github.com/xambuddy/PuzzleAnchorsHunt</vt:lpstr>
      <vt:lpstr>Admin App</vt:lpstr>
      <vt:lpstr>Player App</vt:lpstr>
      <vt:lpstr>Admin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Dhave Dayao</cp:lastModifiedBy>
  <cp:revision>19</cp:revision>
  <dcterms:created xsi:type="dcterms:W3CDTF">2018-01-09T22:22:16Z</dcterms:created>
  <dcterms:modified xsi:type="dcterms:W3CDTF">2019-10-19T03:07:03Z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